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>
        <p:scale>
          <a:sx n="100" d="100"/>
          <a:sy n="100" d="100"/>
        </p:scale>
        <p:origin x="9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4" y="864707"/>
            <a:ext cx="7705665" cy="59932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Summary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6255" y="947650"/>
            <a:ext cx="113718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The temperature observed by SKYNET varies greatly when it rains</a:t>
            </a:r>
            <a:r>
              <a:rPr lang="en-US" altLang="ja-JP" sz="2800" dirty="0" smtClean="0"/>
              <a:t>.</a:t>
            </a:r>
          </a:p>
          <a:p>
            <a:r>
              <a:rPr kumimoji="1" lang="ja-JP" altLang="en-US" sz="2800" dirty="0" smtClean="0"/>
              <a:t>→</a:t>
            </a:r>
            <a:r>
              <a:rPr kumimoji="1" lang="en-US" altLang="ja-JP" sz="2800" dirty="0" smtClean="0"/>
              <a:t>I have no </a:t>
            </a:r>
            <a:r>
              <a:rPr lang="en-US" altLang="ja-JP" sz="2800" dirty="0"/>
              <a:t>idea </a:t>
            </a:r>
            <a:r>
              <a:rPr lang="en-US" altLang="ja-JP" sz="2800" dirty="0" smtClean="0"/>
              <a:t>why </a:t>
            </a:r>
            <a:r>
              <a:rPr lang="en-US" altLang="ja-JP" sz="2800" dirty="0"/>
              <a:t>this </a:t>
            </a:r>
            <a:r>
              <a:rPr lang="en-US" altLang="ja-JP" sz="2800" dirty="0" smtClean="0"/>
              <a:t>happens.</a:t>
            </a:r>
          </a:p>
          <a:p>
            <a:endParaRPr lang="en-US" altLang="ja-JP" sz="2800" dirty="0"/>
          </a:p>
          <a:p>
            <a:endParaRPr lang="en-US" altLang="ja-JP" sz="2800" dirty="0" smtClean="0"/>
          </a:p>
        </p:txBody>
      </p:sp>
      <p:grpSp>
        <p:nvGrpSpPr>
          <p:cNvPr id="73" name="グループ化 72"/>
          <p:cNvGrpSpPr/>
          <p:nvPr/>
        </p:nvGrpSpPr>
        <p:grpSpPr>
          <a:xfrm>
            <a:off x="560936" y="1855591"/>
            <a:ext cx="5976234" cy="4648182"/>
            <a:chOff x="560936" y="1855591"/>
            <a:chExt cx="5976234" cy="4648182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936" y="1855591"/>
              <a:ext cx="5976234" cy="4648182"/>
            </a:xfrm>
            <a:prstGeom prst="rect">
              <a:avLst/>
            </a:prstGeom>
          </p:spPr>
        </p:pic>
        <p:sp>
          <p:nvSpPr>
            <p:cNvPr id="6" name="正方形/長方形 5"/>
            <p:cNvSpPr/>
            <p:nvPr/>
          </p:nvSpPr>
          <p:spPr>
            <a:xfrm>
              <a:off x="1823258" y="2150153"/>
              <a:ext cx="200805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1078802" y="2150152"/>
              <a:ext cx="212884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91686" y="2150151"/>
              <a:ext cx="91793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373954" y="2150151"/>
              <a:ext cx="243604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613966" y="2150151"/>
              <a:ext cx="212884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016879" y="2150150"/>
              <a:ext cx="186743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203622" y="2150147"/>
              <a:ext cx="190029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395017" y="2150146"/>
              <a:ext cx="71227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465746" y="2150147"/>
              <a:ext cx="73273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536973" y="2150146"/>
              <a:ext cx="680587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217560" y="2150146"/>
              <a:ext cx="243604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3459118" y="2150146"/>
              <a:ext cx="646911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106029" y="2150146"/>
              <a:ext cx="131228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237257" y="2150145"/>
              <a:ext cx="1684415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921672" y="2150144"/>
              <a:ext cx="494588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078802" y="4281294"/>
              <a:ext cx="122513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200463" y="4281294"/>
              <a:ext cx="60058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260521" y="4281294"/>
              <a:ext cx="45719" cy="178663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1306241" y="4281294"/>
              <a:ext cx="75942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382182" y="4281294"/>
              <a:ext cx="75942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1458124" y="4281294"/>
              <a:ext cx="463528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923202" y="4281294"/>
              <a:ext cx="412890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336092" y="4281294"/>
              <a:ext cx="180906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511908" y="4281294"/>
              <a:ext cx="84032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2595940" y="4281294"/>
              <a:ext cx="223666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2818055" y="4281293"/>
              <a:ext cx="156143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2974199" y="4281293"/>
              <a:ext cx="100666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074864" y="4281292"/>
              <a:ext cx="121449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198051" y="4281291"/>
              <a:ext cx="100666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289192" y="4281290"/>
              <a:ext cx="121449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3410639" y="4281290"/>
              <a:ext cx="154593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3566013" y="4281290"/>
              <a:ext cx="377293" cy="178663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942594" y="4281289"/>
              <a:ext cx="154593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094478" y="4281289"/>
              <a:ext cx="1540798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632399" y="4281289"/>
              <a:ext cx="469840" cy="1786639"/>
            </a:xfrm>
            <a:prstGeom prst="rect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6102238" y="4281288"/>
              <a:ext cx="314021" cy="1786639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8" name="正方形/長方形 47"/>
          <p:cNvSpPr/>
          <p:nvPr/>
        </p:nvSpPr>
        <p:spPr>
          <a:xfrm>
            <a:off x="6609294" y="2576444"/>
            <a:ext cx="979589" cy="297782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7795953" y="2540669"/>
            <a:ext cx="87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Sunny</a:t>
            </a:r>
            <a:endParaRPr kumimoji="1" lang="ja-JP" altLang="en-US" dirty="0"/>
          </a:p>
        </p:txBody>
      </p:sp>
      <p:sp>
        <p:nvSpPr>
          <p:cNvPr id="53" name="正方形/長方形 52"/>
          <p:cNvSpPr/>
          <p:nvPr/>
        </p:nvSpPr>
        <p:spPr>
          <a:xfrm>
            <a:off x="6609294" y="3005166"/>
            <a:ext cx="979589" cy="29778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795953" y="2969391"/>
            <a:ext cx="999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Cloudy</a:t>
            </a:r>
            <a:endParaRPr kumimoji="1" lang="ja-JP" altLang="en-US" dirty="0"/>
          </a:p>
        </p:txBody>
      </p:sp>
      <p:sp>
        <p:nvSpPr>
          <p:cNvPr id="55" name="正方形/長方形 54"/>
          <p:cNvSpPr/>
          <p:nvPr/>
        </p:nvSpPr>
        <p:spPr>
          <a:xfrm>
            <a:off x="6609294" y="3469663"/>
            <a:ext cx="979589" cy="297782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795953" y="3433888"/>
            <a:ext cx="87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Rainy</a:t>
            </a:r>
            <a:endParaRPr kumimoji="1" lang="ja-JP" altLang="en-US" dirty="0"/>
          </a:p>
        </p:txBody>
      </p:sp>
      <p:sp>
        <p:nvSpPr>
          <p:cNvPr id="57" name="正方形/長方形 56"/>
          <p:cNvSpPr/>
          <p:nvPr/>
        </p:nvSpPr>
        <p:spPr>
          <a:xfrm>
            <a:off x="6609294" y="3934160"/>
            <a:ext cx="979589" cy="29778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795953" y="3898385"/>
            <a:ext cx="875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Fog</a:t>
            </a:r>
            <a:endParaRPr kumimoji="1" lang="ja-JP" altLang="en-US" dirty="0"/>
          </a:p>
        </p:txBody>
      </p:sp>
      <p:sp>
        <p:nvSpPr>
          <p:cNvPr id="59" name="正方形/長方形 58"/>
          <p:cNvSpPr/>
          <p:nvPr/>
        </p:nvSpPr>
        <p:spPr>
          <a:xfrm>
            <a:off x="6515745" y="2171337"/>
            <a:ext cx="4679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About</a:t>
            </a:r>
            <a:r>
              <a:rPr lang="ja-JP" altLang="en-US" dirty="0" smtClean="0"/>
              <a:t> weather </a:t>
            </a:r>
            <a:r>
              <a:rPr lang="ja-JP" altLang="en-US" dirty="0"/>
              <a:t>with reference to JMA data</a:t>
            </a:r>
          </a:p>
        </p:txBody>
      </p:sp>
      <p:sp>
        <p:nvSpPr>
          <p:cNvPr id="60" name="楕円 59"/>
          <p:cNvSpPr/>
          <p:nvPr/>
        </p:nvSpPr>
        <p:spPr>
          <a:xfrm rot="1976783">
            <a:off x="1980872" y="4129325"/>
            <a:ext cx="2480623" cy="2127249"/>
          </a:xfrm>
          <a:prstGeom prst="ellipse">
            <a:avLst/>
          </a:prstGeom>
          <a:noFill/>
          <a:ln w="7620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662868" y="6384577"/>
            <a:ext cx="451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Maybe it was raining in </a:t>
            </a:r>
            <a:r>
              <a:rPr lang="en-US" altLang="ja-JP" dirty="0" smtClean="0"/>
              <a:t>Chiba-u.</a:t>
            </a:r>
            <a:endParaRPr kumimoji="1" lang="ja-JP" altLang="en-US" dirty="0"/>
          </a:p>
        </p:txBody>
      </p:sp>
      <p:cxnSp>
        <p:nvCxnSpPr>
          <p:cNvPr id="65" name="直線矢印コネクタ 64"/>
          <p:cNvCxnSpPr>
            <a:stCxn id="61" idx="1"/>
          </p:cNvCxnSpPr>
          <p:nvPr/>
        </p:nvCxnSpPr>
        <p:spPr>
          <a:xfrm flipH="1" flipV="1">
            <a:off x="4237257" y="5940736"/>
            <a:ext cx="2425611" cy="62850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8" name="楕円 67"/>
          <p:cNvSpPr/>
          <p:nvPr/>
        </p:nvSpPr>
        <p:spPr>
          <a:xfrm>
            <a:off x="5105698" y="4472327"/>
            <a:ext cx="645655" cy="1604482"/>
          </a:xfrm>
          <a:prstGeom prst="ellipse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736452" y="5122026"/>
            <a:ext cx="451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Why are they </a:t>
            </a:r>
            <a:r>
              <a:rPr lang="en-US" altLang="ja-JP" dirty="0" smtClean="0"/>
              <a:t>scattered in sunny?</a:t>
            </a:r>
            <a:endParaRPr kumimoji="1" lang="ja-JP" altLang="en-US" dirty="0"/>
          </a:p>
        </p:txBody>
      </p:sp>
      <p:cxnSp>
        <p:nvCxnSpPr>
          <p:cNvPr id="70" name="直線矢印コネクタ 69"/>
          <p:cNvCxnSpPr/>
          <p:nvPr/>
        </p:nvCxnSpPr>
        <p:spPr>
          <a:xfrm flipH="1" flipV="1">
            <a:off x="5881431" y="5267325"/>
            <a:ext cx="819639" cy="7343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59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47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Arial Black</vt:lpstr>
      <vt:lpstr>Office テーマ</vt:lpstr>
      <vt:lpstr>Temperature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25</cp:revision>
  <dcterms:created xsi:type="dcterms:W3CDTF">2018-11-14T06:41:18Z</dcterms:created>
  <dcterms:modified xsi:type="dcterms:W3CDTF">2019-12-02T09:27:43Z</dcterms:modified>
</cp:coreProperties>
</file>